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78501-27FC-449A-B332-ABDF99881C34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C545C-F5A5-47F6-9743-345DB8906B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slide" Target="slide4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276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86600"/>
          </a:xfrm>
          <a:prstGeom prst="rect">
            <a:avLst/>
          </a:prstGeom>
        </p:spPr>
      </p:pic>
      <p:pic>
        <p:nvPicPr>
          <p:cNvPr id="6" name="Picture 5" descr="p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43400"/>
            <a:ext cx="3124200" cy="2743200"/>
          </a:xfrm>
          <a:prstGeom prst="rect">
            <a:avLst/>
          </a:prstGeom>
        </p:spPr>
      </p:pic>
      <p:pic>
        <p:nvPicPr>
          <p:cNvPr id="7" name="Picture 6" descr="o.jp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4343400"/>
            <a:ext cx="2819400" cy="2741168"/>
          </a:xfrm>
          <a:prstGeom prst="rect">
            <a:avLst/>
          </a:prstGeom>
        </p:spPr>
      </p:pic>
      <p:pic>
        <p:nvPicPr>
          <p:cNvPr id="8" name="Picture 7" descr="kh.jp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674" y="4343400"/>
            <a:ext cx="2856326" cy="27432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2401" y="228600"/>
            <a:ext cx="868679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Where you should NOT use your laptop 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Wrong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Wrong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2399" y="0"/>
            <a:ext cx="9296400" cy="7162800"/>
          </a:xfrm>
        </p:spPr>
      </p:pic>
      <p:sp>
        <p:nvSpPr>
          <p:cNvPr id="5" name="Rectangle 4"/>
          <p:cNvSpPr/>
          <p:nvPr/>
        </p:nvSpPr>
        <p:spPr>
          <a:xfrm>
            <a:off x="685800" y="457200"/>
            <a:ext cx="75437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Correct ! Well Done ! 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2967334"/>
            <a:ext cx="822959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Using your  laptop in the bath  is a bad idea , water and electricity are a bad combination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32</Words>
  <Application>Microsoft Office PowerPoint</Application>
  <PresentationFormat>On-screen Show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Wrong </vt:lpstr>
      <vt:lpstr>Wrong 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Moran</dc:creator>
  <cp:lastModifiedBy>Moran Comp Shop</cp:lastModifiedBy>
  <cp:revision>3</cp:revision>
  <dcterms:created xsi:type="dcterms:W3CDTF">2018-11-26T05:41:07Z</dcterms:created>
  <dcterms:modified xsi:type="dcterms:W3CDTF">2019-03-18T06:35:11Z</dcterms:modified>
</cp:coreProperties>
</file>